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8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76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17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5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96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49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21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9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7289E-EBC6-9F4F-B80D-2CAAD924FAFE}" type="datetimeFigureOut">
              <a:rPr lang="en-US" smtClean="0"/>
              <a:t>5/22/12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9F741-83D8-F740-BB7B-F2AFA2BB3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5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73412" y="1464235"/>
            <a:ext cx="2286000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12871" y="1464235"/>
            <a:ext cx="2286000" cy="3200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43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Lora Spurlock</dc:creator>
  <cp:lastModifiedBy>Lora Spurlock</cp:lastModifiedBy>
  <cp:revision>1</cp:revision>
  <dcterms:created xsi:type="dcterms:W3CDTF">2012-05-22T23:34:29Z</dcterms:created>
  <dcterms:modified xsi:type="dcterms:W3CDTF">2012-05-22T23:37:48Z</dcterms:modified>
</cp:coreProperties>
</file>