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2408" y="-11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0AB37-B2F3-CA43-BF2A-3399DCAD09EA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85800"/>
            <a:ext cx="2613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AE4B6-B1D4-6646-BD17-ED795AFA7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0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8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9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7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7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FB92D-E59F-FE4D-A2D2-E94A62F55F3B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5A7B7-7C2C-9046-9C33-6ABA4C87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0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8015813"/>
            <a:ext cx="223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Illustrated by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6400" y="6911032"/>
            <a:ext cx="6451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9731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Lora Spurlock</cp:lastModifiedBy>
  <cp:revision>1</cp:revision>
  <dcterms:created xsi:type="dcterms:W3CDTF">2012-02-07T19:11:57Z</dcterms:created>
  <dcterms:modified xsi:type="dcterms:W3CDTF">2012-02-07T19:15:59Z</dcterms:modified>
</cp:coreProperties>
</file>