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0F"/>
    <a:srgbClr val="5BBBFF"/>
    <a:srgbClr val="54CEFF"/>
    <a:srgbClr val="54B8FF"/>
    <a:srgbClr val="42B5FF"/>
    <a:srgbClr val="4BC5FF"/>
    <a:srgbClr val="44BBFF"/>
    <a:srgbClr val="59C5FF"/>
    <a:srgbClr val="53B4FF"/>
    <a:srgbClr val="4A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9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0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3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6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1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0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E99E-1DC7-584D-90AB-92900B3995C3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1ADC-07BC-0748-A99C-6BB4CB55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9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532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Lora Spurlock</cp:lastModifiedBy>
  <cp:revision>4</cp:revision>
  <dcterms:created xsi:type="dcterms:W3CDTF">2011-11-05T21:06:40Z</dcterms:created>
  <dcterms:modified xsi:type="dcterms:W3CDTF">2011-12-01T04:25:30Z</dcterms:modified>
</cp:coreProperties>
</file>