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1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6408C5-4DB5-BB4E-AC9F-9F0D46930257}" type="datetimeFigureOut">
              <a:rPr lang="en-US" smtClean="0"/>
              <a:t>3/13/12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5FF632-8679-ED43-894F-B4DA9F6FF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683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26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12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063936E0-E816-4E4B-B7C0-8666E07E89A5}" type="slidenum">
              <a:rPr lang="en-US" sz="1200"/>
              <a:pPr eaLnBrk="1" hangingPunct="1"/>
              <a:t>1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5E85705A-8279-374E-BC0A-865A7F521B6E}" type="slidenum">
              <a:rPr lang="en-US" sz="1200"/>
              <a:pPr eaLnBrk="1" hangingPunct="1"/>
              <a:t>2</a:t>
            </a:fld>
            <a:endParaRPr 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5B6A25F2-3E81-AD4D-A1EA-2AF901A9E614}" type="slidenum">
              <a:rPr lang="en-US" sz="1200"/>
              <a:pPr eaLnBrk="1" hangingPunct="1"/>
              <a:t>3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6CC15-EB02-B54A-9CB7-B606C234EC9F}" type="datetimeFigureOut">
              <a:rPr lang="en-US" smtClean="0"/>
              <a:t>3/13/12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08D17-06F5-7A4F-8714-0EF2DCF7F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471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6CC15-EB02-B54A-9CB7-B606C234EC9F}" type="datetimeFigureOut">
              <a:rPr lang="en-US" smtClean="0"/>
              <a:t>3/13/12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08D17-06F5-7A4F-8714-0EF2DCF7F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805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6CC15-EB02-B54A-9CB7-B606C234EC9F}" type="datetimeFigureOut">
              <a:rPr lang="en-US" smtClean="0"/>
              <a:t>3/13/12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08D17-06F5-7A4F-8714-0EF2DCF7F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288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6CC15-EB02-B54A-9CB7-B606C234EC9F}" type="datetimeFigureOut">
              <a:rPr lang="en-US" smtClean="0"/>
              <a:t>3/13/12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08D17-06F5-7A4F-8714-0EF2DCF7F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887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6CC15-EB02-B54A-9CB7-B606C234EC9F}" type="datetimeFigureOut">
              <a:rPr lang="en-US" smtClean="0"/>
              <a:t>3/13/12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08D17-06F5-7A4F-8714-0EF2DCF7F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168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6CC15-EB02-B54A-9CB7-B606C234EC9F}" type="datetimeFigureOut">
              <a:rPr lang="en-US" smtClean="0"/>
              <a:t>3/13/12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08D17-06F5-7A4F-8714-0EF2DCF7F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670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6CC15-EB02-B54A-9CB7-B606C234EC9F}" type="datetimeFigureOut">
              <a:rPr lang="en-US" smtClean="0"/>
              <a:t>3/13/12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08D17-06F5-7A4F-8714-0EF2DCF7F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583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6CC15-EB02-B54A-9CB7-B606C234EC9F}" type="datetimeFigureOut">
              <a:rPr lang="en-US" smtClean="0"/>
              <a:t>3/13/12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08D17-06F5-7A4F-8714-0EF2DCF7F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987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6CC15-EB02-B54A-9CB7-B606C234EC9F}" type="datetimeFigureOut">
              <a:rPr lang="en-US" smtClean="0"/>
              <a:t>3/13/12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08D17-06F5-7A4F-8714-0EF2DCF7F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69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6CC15-EB02-B54A-9CB7-B606C234EC9F}" type="datetimeFigureOut">
              <a:rPr lang="en-US" smtClean="0"/>
              <a:t>3/13/12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08D17-06F5-7A4F-8714-0EF2DCF7F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101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6CC15-EB02-B54A-9CB7-B606C234EC9F}" type="datetimeFigureOut">
              <a:rPr lang="en-US" smtClean="0"/>
              <a:t>3/13/12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08D17-06F5-7A4F-8714-0EF2DCF7F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512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6CC15-EB02-B54A-9CB7-B606C234EC9F}" type="datetimeFigureOut">
              <a:rPr lang="en-US" smtClean="0"/>
              <a:t>3/13/12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08D17-06F5-7A4F-8714-0EF2DCF7F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618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4" Type="http://schemas.openxmlformats.org/officeDocument/2006/relationships/image" Target="../media/image2.wmf"/><Relationship Id="rId5" Type="http://schemas.openxmlformats.org/officeDocument/2006/relationships/image" Target="../media/image3.wmf"/><Relationship Id="rId6" Type="http://schemas.openxmlformats.org/officeDocument/2006/relationships/image" Target="../media/image4.wmf"/><Relationship Id="rId7" Type="http://schemas.openxmlformats.org/officeDocument/2006/relationships/image" Target="../media/image5.wm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4" Type="http://schemas.openxmlformats.org/officeDocument/2006/relationships/image" Target="../media/image7.wmf"/><Relationship Id="rId5" Type="http://schemas.openxmlformats.org/officeDocument/2006/relationships/image" Target="../media/image8.wmf"/><Relationship Id="rId6" Type="http://schemas.openxmlformats.org/officeDocument/2006/relationships/image" Target="../media/image9.wmf"/><Relationship Id="rId7" Type="http://schemas.openxmlformats.org/officeDocument/2006/relationships/image" Target="../media/image10.wm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4" Type="http://schemas.openxmlformats.org/officeDocument/2006/relationships/image" Target="../media/image12.wmf"/><Relationship Id="rId5" Type="http://schemas.openxmlformats.org/officeDocument/2006/relationships/image" Target="../media/image13.wmf"/><Relationship Id="rId6" Type="http://schemas.openxmlformats.org/officeDocument/2006/relationships/image" Target="../media/image14.wm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2" descr="C:\Users\Sedgwick\AppData\Local\Microsoft\Windows\Temporary Internet Files\Content.IE5\IP6KVSN2\MCj0283389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52400"/>
            <a:ext cx="138747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2" name="Picture 3" descr="C:\Users\Sedgwick\AppData\Local\Microsoft\Windows\Temporary Internet Files\Content.IE5\IP6KVSN2\MCj04116420000[1].w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4238" y="762000"/>
            <a:ext cx="1389062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5" descr="C:\Users\Sedgwick\AppData\Local\Microsoft\Windows\Temporary Internet Files\Content.IE5\ST318XTT\MCAN02493_0000[1].wm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143000"/>
            <a:ext cx="128111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6" descr="C:\Users\Sedgwick\AppData\Local\Microsoft\Windows\Temporary Internet Files\Content.IE5\53FYB3GW\MCj04241880000[1].wm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724400"/>
            <a:ext cx="16351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7" descr="C:\Users\Sedgwick\AppData\Local\Microsoft\Windows\Temporary Internet Files\Content.IE5\ST318XTT\MCj04124320000[1].wm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743200"/>
            <a:ext cx="1395413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TextBox 10"/>
          <p:cNvSpPr txBox="1">
            <a:spLocks noChangeArrowheads="1"/>
          </p:cNvSpPr>
          <p:nvPr/>
        </p:nvSpPr>
        <p:spPr bwMode="auto">
          <a:xfrm>
            <a:off x="914400" y="1752600"/>
            <a:ext cx="1905000" cy="461963"/>
          </a:xfrm>
          <a:prstGeom prst="rect">
            <a:avLst/>
          </a:prstGeom>
          <a:noFill/>
          <a:ln w="19050" cap="rnd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>
                <a:latin typeface="Comic Sans MS" charset="0"/>
              </a:rPr>
              <a:t>cake</a:t>
            </a:r>
          </a:p>
        </p:txBody>
      </p:sp>
      <p:sp>
        <p:nvSpPr>
          <p:cNvPr id="10247" name="TextBox 11"/>
          <p:cNvSpPr txBox="1">
            <a:spLocks noChangeArrowheads="1"/>
          </p:cNvSpPr>
          <p:nvPr/>
        </p:nvSpPr>
        <p:spPr bwMode="auto">
          <a:xfrm>
            <a:off x="914400" y="4495800"/>
            <a:ext cx="1905000" cy="461963"/>
          </a:xfrm>
          <a:prstGeom prst="rect">
            <a:avLst/>
          </a:prstGeom>
          <a:noFill/>
          <a:ln w="19050" cap="rnd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>
                <a:latin typeface="Comic Sans MS" charset="0"/>
              </a:rPr>
              <a:t>cow</a:t>
            </a:r>
          </a:p>
        </p:txBody>
      </p:sp>
      <p:sp>
        <p:nvSpPr>
          <p:cNvPr id="10248" name="TextBox 12"/>
          <p:cNvSpPr txBox="1">
            <a:spLocks noChangeArrowheads="1"/>
          </p:cNvSpPr>
          <p:nvPr/>
        </p:nvSpPr>
        <p:spPr bwMode="auto">
          <a:xfrm>
            <a:off x="914400" y="3048000"/>
            <a:ext cx="1905000" cy="461963"/>
          </a:xfrm>
          <a:prstGeom prst="rect">
            <a:avLst/>
          </a:prstGeom>
          <a:noFill/>
          <a:ln w="19050" cap="rnd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>
                <a:latin typeface="Comic Sans MS" charset="0"/>
              </a:rPr>
              <a:t>cat</a:t>
            </a:r>
          </a:p>
        </p:txBody>
      </p:sp>
      <p:sp>
        <p:nvSpPr>
          <p:cNvPr id="10249" name="TextBox 13"/>
          <p:cNvSpPr txBox="1">
            <a:spLocks noChangeArrowheads="1"/>
          </p:cNvSpPr>
          <p:nvPr/>
        </p:nvSpPr>
        <p:spPr bwMode="auto">
          <a:xfrm>
            <a:off x="914400" y="5867400"/>
            <a:ext cx="1905000" cy="461963"/>
          </a:xfrm>
          <a:prstGeom prst="rect">
            <a:avLst/>
          </a:prstGeom>
          <a:noFill/>
          <a:ln w="19050" cap="rnd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>
                <a:latin typeface="Comic Sans MS" charset="0"/>
              </a:rPr>
              <a:t>car</a:t>
            </a:r>
          </a:p>
        </p:txBody>
      </p:sp>
    </p:spTree>
    <p:extLst>
      <p:ext uri="{BB962C8B-B14F-4D97-AF65-F5344CB8AC3E}">
        <p14:creationId xmlns:p14="http://schemas.microsoft.com/office/powerpoint/2010/main" val="1466267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2" descr="C:\Users\Sedgwick\AppData\Local\Microsoft\Windows\Temporary Internet Files\Content.IE5\EUVX5WR6\MCj0283405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04800"/>
            <a:ext cx="138747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6" name="Picture 3" descr="C:\Users\Sedgwick\AppData\Local\Microsoft\Windows\Temporary Internet Files\Content.IE5\9TAPI911\MCj04127640000[1].w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819400"/>
            <a:ext cx="1751013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8" name="Picture 5" descr="C:\Users\Sedgwick\AppData\Local\Microsoft\Windows\Temporary Internet Files\Content.IE5\9TAPI911\MCj04080560000[1].wm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533400"/>
            <a:ext cx="1614488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9" name="Picture 6" descr="C:\Users\Sedgwick\AppData\Local\Microsoft\Windows\Temporary Internet Files\Content.IE5\VA1SBUOT\MCj03561130000[1].wm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257800" y="4876800"/>
            <a:ext cx="2452688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0" name="Picture 7" descr="C:\Users\Sedgwick\AppData\Local\Microsoft\Windows\Temporary Internet Files\Content.IE5\EUVX5WR6\MCPE01958_0000[1].wm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2971800"/>
            <a:ext cx="1566862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1" name="TextBox 8"/>
          <p:cNvSpPr txBox="1">
            <a:spLocks noChangeArrowheads="1"/>
          </p:cNvSpPr>
          <p:nvPr/>
        </p:nvSpPr>
        <p:spPr bwMode="auto">
          <a:xfrm>
            <a:off x="762000" y="1828800"/>
            <a:ext cx="1905000" cy="461963"/>
          </a:xfrm>
          <a:prstGeom prst="rect">
            <a:avLst/>
          </a:prstGeom>
          <a:noFill/>
          <a:ln w="19050" cap="rnd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>
                <a:latin typeface="Comic Sans MS" charset="0"/>
              </a:rPr>
              <a:t>key</a:t>
            </a:r>
          </a:p>
        </p:txBody>
      </p:sp>
      <p:sp>
        <p:nvSpPr>
          <p:cNvPr id="26632" name="TextBox 9"/>
          <p:cNvSpPr txBox="1">
            <a:spLocks noChangeArrowheads="1"/>
          </p:cNvSpPr>
          <p:nvPr/>
        </p:nvSpPr>
        <p:spPr bwMode="auto">
          <a:xfrm>
            <a:off x="762000" y="3200400"/>
            <a:ext cx="1905000" cy="461962"/>
          </a:xfrm>
          <a:prstGeom prst="rect">
            <a:avLst/>
          </a:prstGeom>
          <a:noFill/>
          <a:ln w="19050" cap="rnd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>
                <a:latin typeface="Comic Sans MS" charset="0"/>
              </a:rPr>
              <a:t>kangaroo</a:t>
            </a:r>
          </a:p>
        </p:txBody>
      </p:sp>
      <p:sp>
        <p:nvSpPr>
          <p:cNvPr id="26633" name="TextBox 10"/>
          <p:cNvSpPr txBox="1">
            <a:spLocks noChangeArrowheads="1"/>
          </p:cNvSpPr>
          <p:nvPr/>
        </p:nvSpPr>
        <p:spPr bwMode="auto">
          <a:xfrm>
            <a:off x="762000" y="4495800"/>
            <a:ext cx="1905000" cy="461963"/>
          </a:xfrm>
          <a:prstGeom prst="rect">
            <a:avLst/>
          </a:prstGeom>
          <a:noFill/>
          <a:ln w="19050" cap="rnd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>
                <a:latin typeface="Comic Sans MS" charset="0"/>
              </a:rPr>
              <a:t>kite</a:t>
            </a:r>
          </a:p>
        </p:txBody>
      </p:sp>
      <p:sp>
        <p:nvSpPr>
          <p:cNvPr id="26635" name="TextBox 12"/>
          <p:cNvSpPr txBox="1">
            <a:spLocks noChangeArrowheads="1"/>
          </p:cNvSpPr>
          <p:nvPr/>
        </p:nvSpPr>
        <p:spPr bwMode="auto">
          <a:xfrm>
            <a:off x="762000" y="5867400"/>
            <a:ext cx="1905000" cy="461962"/>
          </a:xfrm>
          <a:prstGeom prst="rect">
            <a:avLst/>
          </a:prstGeom>
          <a:noFill/>
          <a:ln w="19050" cap="rnd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>
                <a:latin typeface="Comic Sans MS" charset="0"/>
              </a:rPr>
              <a:t>kick</a:t>
            </a:r>
          </a:p>
        </p:txBody>
      </p:sp>
    </p:spTree>
    <p:extLst>
      <p:ext uri="{BB962C8B-B14F-4D97-AF65-F5344CB8AC3E}">
        <p14:creationId xmlns:p14="http://schemas.microsoft.com/office/powerpoint/2010/main" val="1280028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5" name="Picture 2" descr="C:\Users\Sedgwick\AppData\Local\Microsoft\Windows\Temporary Internet Files\Content.IE5\L8ZR0T1V\MCj0283425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28600"/>
            <a:ext cx="1389062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06" name="Picture 7" descr="C:\Users\Sedgwick\AppData\Local\Microsoft\Windows\Temporary Internet Files\Content.IE5\L8ZR0T1V\MCPE01529_0000[1].w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609600"/>
            <a:ext cx="157797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07" name="Picture 8" descr="C:\Users\Sedgwick\AppData\Local\Microsoft\Windows\Temporary Internet Files\Content.IE5\VA1SBUOT\MCj04242160000[1].wm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629400" y="3048000"/>
            <a:ext cx="117574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10" name="Picture 13" descr="C:\Users\Sedgwick\AppData\Local\Microsoft\Windows\Temporary Internet Files\Content.IE5\L8ZR0T1V\MCj04123640000[1].wm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495800"/>
            <a:ext cx="2119313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11" name="TextBox 15"/>
          <p:cNvSpPr txBox="1">
            <a:spLocks noChangeArrowheads="1"/>
          </p:cNvSpPr>
          <p:nvPr/>
        </p:nvSpPr>
        <p:spPr bwMode="auto">
          <a:xfrm>
            <a:off x="990600" y="1905000"/>
            <a:ext cx="1905000" cy="461963"/>
          </a:xfrm>
          <a:prstGeom prst="rect">
            <a:avLst/>
          </a:prstGeom>
          <a:noFill/>
          <a:ln w="19050" cap="rnd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>
                <a:latin typeface="Comic Sans MS" charset="0"/>
              </a:rPr>
              <a:t>umbrella</a:t>
            </a:r>
          </a:p>
        </p:txBody>
      </p:sp>
      <p:sp>
        <p:nvSpPr>
          <p:cNvPr id="47112" name="TextBox 16"/>
          <p:cNvSpPr txBox="1">
            <a:spLocks noChangeArrowheads="1"/>
          </p:cNvSpPr>
          <p:nvPr/>
        </p:nvSpPr>
        <p:spPr bwMode="auto">
          <a:xfrm>
            <a:off x="990600" y="5105400"/>
            <a:ext cx="1905000" cy="461963"/>
          </a:xfrm>
          <a:prstGeom prst="rect">
            <a:avLst/>
          </a:prstGeom>
          <a:noFill/>
          <a:ln w="19050" cap="rnd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>
                <a:latin typeface="Comic Sans MS" charset="0"/>
              </a:rPr>
              <a:t>up</a:t>
            </a:r>
          </a:p>
        </p:txBody>
      </p:sp>
      <p:sp>
        <p:nvSpPr>
          <p:cNvPr id="47113" name="TextBox 17"/>
          <p:cNvSpPr txBox="1">
            <a:spLocks noChangeArrowheads="1"/>
          </p:cNvSpPr>
          <p:nvPr/>
        </p:nvSpPr>
        <p:spPr bwMode="auto">
          <a:xfrm>
            <a:off x="990600" y="3505200"/>
            <a:ext cx="1905000" cy="461962"/>
          </a:xfrm>
          <a:prstGeom prst="rect">
            <a:avLst/>
          </a:prstGeom>
          <a:noFill/>
          <a:ln w="19050" cap="rnd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>
                <a:latin typeface="Comic Sans MS" charset="0"/>
              </a:rPr>
              <a:t>unicorn</a:t>
            </a:r>
          </a:p>
        </p:txBody>
      </p:sp>
    </p:spTree>
    <p:extLst>
      <p:ext uri="{BB962C8B-B14F-4D97-AF65-F5344CB8AC3E}">
        <p14:creationId xmlns:p14="http://schemas.microsoft.com/office/powerpoint/2010/main" val="2230670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</Words>
  <Application>Microsoft Macintosh PowerPoint</Application>
  <PresentationFormat>On-screen Show (4:3)</PresentationFormat>
  <Paragraphs>14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Lora Spurlock</dc:creator>
  <cp:lastModifiedBy>Lora Spurlock</cp:lastModifiedBy>
  <cp:revision>1</cp:revision>
  <dcterms:created xsi:type="dcterms:W3CDTF">2012-03-14T01:35:39Z</dcterms:created>
  <dcterms:modified xsi:type="dcterms:W3CDTF">2012-03-14T01:37:28Z</dcterms:modified>
</cp:coreProperties>
</file>