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2440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9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1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4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5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4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8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1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3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1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3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2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2388A-8202-634C-BD13-66CBFC0C89D2}" type="datetimeFigureOut">
              <a:rPr lang="en-US" smtClean="0"/>
              <a:t>3/20/12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8D8B-1F8B-5F42-AA97-F162EA8E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ste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47" y="1883436"/>
            <a:ext cx="2143703" cy="4287406"/>
          </a:xfrm>
          <a:prstGeom prst="rect">
            <a:avLst/>
          </a:prstGeom>
        </p:spPr>
      </p:pic>
      <p:pic>
        <p:nvPicPr>
          <p:cNvPr id="16" name="Picture 15" descr="stem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331" y="4294975"/>
            <a:ext cx="1731963" cy="3463924"/>
          </a:xfrm>
          <a:prstGeom prst="rect">
            <a:avLst/>
          </a:prstGeom>
        </p:spPr>
      </p:pic>
      <p:pic>
        <p:nvPicPr>
          <p:cNvPr id="4" name="Picture 3" descr="12065776462058505676Odysseus_Blue_flower.svg.h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01" y="172479"/>
            <a:ext cx="871483" cy="896938"/>
          </a:xfrm>
          <a:prstGeom prst="rect">
            <a:avLst/>
          </a:prstGeom>
        </p:spPr>
      </p:pic>
      <p:pic>
        <p:nvPicPr>
          <p:cNvPr id="5" name="Picture 4" descr="1194986587157518295red_flower_raphael_seban_01.svg.m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97" y="1103980"/>
            <a:ext cx="1327667" cy="1248007"/>
          </a:xfrm>
          <a:prstGeom prst="rect">
            <a:avLst/>
          </a:prstGeom>
        </p:spPr>
      </p:pic>
      <p:pic>
        <p:nvPicPr>
          <p:cNvPr id="6" name="Picture 5" descr="11970917481854426573carlitos_Leaf.svg.m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889" y="452217"/>
            <a:ext cx="644027" cy="830822"/>
          </a:xfrm>
          <a:prstGeom prst="rect">
            <a:avLst/>
          </a:prstGeom>
        </p:spPr>
      </p:pic>
      <p:pic>
        <p:nvPicPr>
          <p:cNvPr id="7" name="Picture 6" descr="root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94077"/>
            <a:ext cx="1802139" cy="1425535"/>
          </a:xfrm>
          <a:prstGeom prst="rect">
            <a:avLst/>
          </a:prstGeom>
        </p:spPr>
      </p:pic>
      <p:pic>
        <p:nvPicPr>
          <p:cNvPr id="8" name="Picture 7" descr="leaf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00" y="4200271"/>
            <a:ext cx="1615803" cy="1615802"/>
          </a:xfrm>
          <a:prstGeom prst="rect">
            <a:avLst/>
          </a:prstGeom>
        </p:spPr>
      </p:pic>
      <p:pic>
        <p:nvPicPr>
          <p:cNvPr id="10" name="Picture 9" descr="1240849218567830848adam_lowe_Pink_Flower.svg.med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02" y="5400830"/>
            <a:ext cx="1138164" cy="111160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57333" y="79798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 descr="11954459581545234sunflower_aurore_d._rore_01.svg.med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902" y="7828201"/>
            <a:ext cx="1045412" cy="1041927"/>
          </a:xfrm>
          <a:prstGeom prst="rect">
            <a:avLst/>
          </a:prstGeom>
        </p:spPr>
      </p:pic>
      <p:pic>
        <p:nvPicPr>
          <p:cNvPr id="18" name="Picture 17" descr="leaf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25" y="3321006"/>
            <a:ext cx="1574627" cy="1574626"/>
          </a:xfrm>
          <a:prstGeom prst="rect">
            <a:avLst/>
          </a:prstGeom>
        </p:spPr>
      </p:pic>
      <p:pic>
        <p:nvPicPr>
          <p:cNvPr id="20" name="Picture 19" descr="1206578018290441919worms_x_flower_pink.svg.med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075" y="1069417"/>
            <a:ext cx="1262516" cy="1144681"/>
          </a:xfrm>
          <a:prstGeom prst="rect">
            <a:avLst/>
          </a:prstGeom>
        </p:spPr>
      </p:pic>
      <p:pic>
        <p:nvPicPr>
          <p:cNvPr id="25" name="Picture 24" descr="leaf2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42000" y="6650968"/>
            <a:ext cx="1615803" cy="1615802"/>
          </a:xfrm>
          <a:prstGeom prst="rect">
            <a:avLst/>
          </a:prstGeom>
        </p:spPr>
      </p:pic>
      <p:pic>
        <p:nvPicPr>
          <p:cNvPr id="26" name="Picture 25" descr="leaf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419" y="7523693"/>
            <a:ext cx="1650945" cy="1650944"/>
          </a:xfrm>
          <a:prstGeom prst="rect">
            <a:avLst/>
          </a:prstGeom>
        </p:spPr>
      </p:pic>
      <p:pic>
        <p:nvPicPr>
          <p:cNvPr id="27" name="Picture 26" descr="11970917481854426573carlitos_Leaf.svg.m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8727" y="5938854"/>
            <a:ext cx="889247" cy="1147166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1992724" y="452217"/>
            <a:ext cx="1316924" cy="3944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flower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339299" y="209178"/>
            <a:ext cx="1074751" cy="4860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72453" y="7004151"/>
            <a:ext cx="1097436" cy="4547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leaves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72453" y="2655131"/>
            <a:ext cx="1081759" cy="42863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4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ste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145" y="2351987"/>
            <a:ext cx="2739633" cy="5479265"/>
          </a:xfrm>
          <a:prstGeom prst="rect">
            <a:avLst/>
          </a:prstGeom>
        </p:spPr>
      </p:pic>
      <p:pic>
        <p:nvPicPr>
          <p:cNvPr id="4" name="Picture 3" descr="12065776462058505676Odysseus_Blue_flower.svg.h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145" y="3017960"/>
            <a:ext cx="1577047" cy="1623111"/>
          </a:xfrm>
          <a:prstGeom prst="rect">
            <a:avLst/>
          </a:prstGeom>
        </p:spPr>
      </p:pic>
      <p:pic>
        <p:nvPicPr>
          <p:cNvPr id="7" name="Picture 6" descr="root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712" y="7242921"/>
            <a:ext cx="2014328" cy="1593382"/>
          </a:xfrm>
          <a:prstGeom prst="rect">
            <a:avLst/>
          </a:prstGeom>
        </p:spPr>
      </p:pic>
      <p:pic>
        <p:nvPicPr>
          <p:cNvPr id="8" name="Picture 7" descr="leaf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515" y="4896635"/>
            <a:ext cx="1615803" cy="1615802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4258198" y="7831252"/>
            <a:ext cx="1074751" cy="4860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57333" y="79798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0" name="Picture 19" descr="1206578018290441919worms_x_flower_pink.svg.med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737" y="1439540"/>
            <a:ext cx="2263251" cy="2052014"/>
          </a:xfrm>
          <a:prstGeom prst="rect">
            <a:avLst/>
          </a:prstGeom>
        </p:spPr>
      </p:pic>
      <p:sp>
        <p:nvSpPr>
          <p:cNvPr id="21" name="Rounded Rectangle 20"/>
          <p:cNvSpPr/>
          <p:nvPr/>
        </p:nvSpPr>
        <p:spPr>
          <a:xfrm>
            <a:off x="1771301" y="6285078"/>
            <a:ext cx="1097436" cy="4547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leaves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554380" y="4453495"/>
            <a:ext cx="1081759" cy="42863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stem</a:t>
            </a:r>
            <a:endParaRPr lang="en-US" dirty="0"/>
          </a:p>
        </p:txBody>
      </p:sp>
      <p:pic>
        <p:nvPicPr>
          <p:cNvPr id="25" name="Picture 24" descr="leaf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8737" y="4756436"/>
            <a:ext cx="2312613" cy="2312612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679384" y="1872282"/>
            <a:ext cx="1316924" cy="3944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24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Spurlock</dc:creator>
  <cp:lastModifiedBy>Lora Spurlock</cp:lastModifiedBy>
  <cp:revision>3</cp:revision>
  <dcterms:created xsi:type="dcterms:W3CDTF">2012-03-20T18:40:39Z</dcterms:created>
  <dcterms:modified xsi:type="dcterms:W3CDTF">2012-03-20T18:49:15Z</dcterms:modified>
</cp:coreProperties>
</file>