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D4C6D-E9AC-9549-ADD3-A95D1E66FE91}" type="datetimeFigureOut">
              <a:rPr lang="en-US" smtClean="0"/>
              <a:t>2/1/12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7BAC1-625E-8746-9725-AE576BBAD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0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7BAC1-625E-8746-9725-AE576BBAD7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7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8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0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7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1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8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4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9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5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1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6EC9D-A9AD-8345-BAAD-094D8E7612C2}" type="datetimeFigureOut">
              <a:rPr lang="en-US" smtClean="0"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AAB93-163F-C745-8941-E370A5D40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6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3.gif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gif"/><Relationship Id="rId7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4" Type="http://schemas.openxmlformats.org/officeDocument/2006/relationships/image" Target="../media/image15.gif"/><Relationship Id="rId5" Type="http://schemas.openxmlformats.org/officeDocument/2006/relationships/image" Target="../media/image16.gif"/><Relationship Id="rId6" Type="http://schemas.openxmlformats.org/officeDocument/2006/relationships/image" Target="../media/image17.jpg"/><Relationship Id="rId7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man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30" y="702763"/>
            <a:ext cx="1149712" cy="1320946"/>
          </a:xfrm>
          <a:prstGeom prst="rect">
            <a:avLst/>
          </a:prstGeom>
        </p:spPr>
      </p:pic>
      <p:pic>
        <p:nvPicPr>
          <p:cNvPr id="5" name="Picture 4" descr="insect-bug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90" y="4479892"/>
            <a:ext cx="1199252" cy="1313466"/>
          </a:xfrm>
          <a:prstGeom prst="rect">
            <a:avLst/>
          </a:prstGeom>
        </p:spPr>
      </p:pic>
      <p:pic>
        <p:nvPicPr>
          <p:cNvPr id="6" name="Picture 5" descr="house_clipart_1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235" y="2245985"/>
            <a:ext cx="1294791" cy="1362938"/>
          </a:xfrm>
          <a:prstGeom prst="rect">
            <a:avLst/>
          </a:prstGeom>
        </p:spPr>
      </p:pic>
      <p:pic>
        <p:nvPicPr>
          <p:cNvPr id="7" name="Picture 6" descr="11949896971812381266light_bulb_karl_bartel_01.svg.hi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27" y="185731"/>
            <a:ext cx="1563792" cy="1569057"/>
          </a:xfrm>
          <a:prstGeom prst="rect">
            <a:avLst/>
          </a:prstGeom>
        </p:spPr>
      </p:pic>
      <p:pic>
        <p:nvPicPr>
          <p:cNvPr id="8" name="Picture 7" descr="rain_cloud_glossy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1" y="2710672"/>
            <a:ext cx="1452236" cy="1238178"/>
          </a:xfrm>
          <a:prstGeom prst="rect">
            <a:avLst/>
          </a:prstGeom>
        </p:spPr>
      </p:pic>
      <p:pic>
        <p:nvPicPr>
          <p:cNvPr id="9" name="Picture 8" descr="bow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27" y="4792443"/>
            <a:ext cx="1486956" cy="10009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64727" y="913884"/>
            <a:ext cx="294280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64727" y="4985141"/>
            <a:ext cx="294280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64727" y="2895338"/>
            <a:ext cx="294280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260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stern_clipart_bu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99" y="1986753"/>
            <a:ext cx="1479715" cy="1525479"/>
          </a:xfrm>
          <a:prstGeom prst="rect">
            <a:avLst/>
          </a:prstGeom>
        </p:spPr>
      </p:pic>
      <p:pic>
        <p:nvPicPr>
          <p:cNvPr id="5" name="Picture 4" descr="bug-eyed-frog-h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72" y="4832654"/>
            <a:ext cx="1582528" cy="1281848"/>
          </a:xfrm>
          <a:prstGeom prst="rect">
            <a:avLst/>
          </a:prstGeom>
        </p:spPr>
      </p:pic>
      <p:pic>
        <p:nvPicPr>
          <p:cNvPr id="6" name="Picture 5" descr="ear_-_body_part_nicu_buc_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930" y="805790"/>
            <a:ext cx="1300456" cy="1300456"/>
          </a:xfrm>
          <a:prstGeom prst="rect">
            <a:avLst/>
          </a:prstGeom>
        </p:spPr>
      </p:pic>
      <p:pic>
        <p:nvPicPr>
          <p:cNvPr id="7" name="Picture 6" descr="ring-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268" y="2965536"/>
            <a:ext cx="826118" cy="1093391"/>
          </a:xfrm>
          <a:prstGeom prst="rect">
            <a:avLst/>
          </a:prstGeom>
        </p:spPr>
      </p:pic>
      <p:pic>
        <p:nvPicPr>
          <p:cNvPr id="8" name="Picture 7" descr="fish_clipart_6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00" y="481191"/>
            <a:ext cx="1351072" cy="1249742"/>
          </a:xfrm>
          <a:prstGeom prst="rect">
            <a:avLst/>
          </a:prstGeom>
        </p:spPr>
      </p:pic>
      <p:pic>
        <p:nvPicPr>
          <p:cNvPr id="9" name="Picture 8" descr="strawberry-jelly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8" y="3873146"/>
            <a:ext cx="1409181" cy="13584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88634" y="960352"/>
            <a:ext cx="269499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8634" y="5231596"/>
            <a:ext cx="269499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8634" y="2989012"/>
            <a:ext cx="269499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397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Picture 3" descr="11954346011753238394valessiobrito_Fire_June_holiday_s.svg.h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77" y="1417638"/>
            <a:ext cx="915919" cy="1318570"/>
          </a:xfrm>
          <a:prstGeom prst="rect">
            <a:avLst/>
          </a:prstGeom>
        </p:spPr>
      </p:pic>
      <p:pic>
        <p:nvPicPr>
          <p:cNvPr id="5" name="Picture 4" descr="Fly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07" y="3402259"/>
            <a:ext cx="1517870" cy="1007960"/>
          </a:xfrm>
          <a:prstGeom prst="rect">
            <a:avLst/>
          </a:prstGeom>
        </p:spPr>
      </p:pic>
      <p:pic>
        <p:nvPicPr>
          <p:cNvPr id="6" name="Picture 5" descr="jump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44168"/>
            <a:ext cx="1812062" cy="1812062"/>
          </a:xfrm>
          <a:prstGeom prst="rect">
            <a:avLst/>
          </a:prstGeom>
        </p:spPr>
      </p:pic>
      <p:pic>
        <p:nvPicPr>
          <p:cNvPr id="7" name="Picture 6" descr="rope_1_lg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11" y="1756883"/>
            <a:ext cx="1162959" cy="11048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4123" y="1671294"/>
            <a:ext cx="28343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204123" y="5133416"/>
            <a:ext cx="28343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3" name="Picture 2" descr="multicolored_beach_ball_0515-1010-2500-5226_SMU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391" y="5090143"/>
            <a:ext cx="1109870" cy="1098771"/>
          </a:xfrm>
          <a:prstGeom prst="rect">
            <a:avLst/>
          </a:prstGeom>
        </p:spPr>
      </p:pic>
      <p:pic>
        <p:nvPicPr>
          <p:cNvPr id="10" name="Picture 9" descr="63322_foot_lg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8" y="530086"/>
            <a:ext cx="903213" cy="7509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04123" y="3220948"/>
            <a:ext cx="28343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582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Macintosh PowerPoint</Application>
  <PresentationFormat>On-screen Show (4:3)</PresentationFormat>
  <Paragraphs>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EXAMPLE: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Spurlock</dc:creator>
  <cp:lastModifiedBy>tlcs</cp:lastModifiedBy>
  <cp:revision>3</cp:revision>
  <dcterms:created xsi:type="dcterms:W3CDTF">2012-02-01T04:02:38Z</dcterms:created>
  <dcterms:modified xsi:type="dcterms:W3CDTF">2012-02-01T16:03:01Z</dcterms:modified>
</cp:coreProperties>
</file>