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6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7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4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8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9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0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9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5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E4FC2-CB8C-6E43-84CA-86AD4DE8C27C}" type="datetimeFigureOut">
              <a:rPr lang="en-US" smtClean="0"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B0F1B-C2D0-144A-AAF6-234FEB67F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7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175"/>
            <a:ext cx="7772400" cy="10595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5915" y="5782863"/>
            <a:ext cx="5106881" cy="68773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butterfly-larva-caterpill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373" y="1526987"/>
            <a:ext cx="1557233" cy="1557233"/>
          </a:xfrm>
          <a:prstGeom prst="rect">
            <a:avLst/>
          </a:prstGeom>
        </p:spPr>
      </p:pic>
      <p:pic>
        <p:nvPicPr>
          <p:cNvPr id="5" name="Picture 4" descr="butterfly-pup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507" y="1526987"/>
            <a:ext cx="1689693" cy="1689693"/>
          </a:xfrm>
          <a:prstGeom prst="rect">
            <a:avLst/>
          </a:prstGeom>
        </p:spPr>
      </p:pic>
      <p:pic>
        <p:nvPicPr>
          <p:cNvPr id="6" name="Picture 5" descr="butterfly-egg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912" y="1502148"/>
            <a:ext cx="1625416" cy="1582072"/>
          </a:xfrm>
          <a:prstGeom prst="rect">
            <a:avLst/>
          </a:prstGeom>
        </p:spPr>
      </p:pic>
      <p:pic>
        <p:nvPicPr>
          <p:cNvPr id="7" name="Picture 6" descr="adult-butterfly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21" y="1403636"/>
            <a:ext cx="1546549" cy="16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4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Spurlock</dc:creator>
  <cp:lastModifiedBy>Lora Spurlock</cp:lastModifiedBy>
  <cp:revision>1</cp:revision>
  <dcterms:created xsi:type="dcterms:W3CDTF">2011-11-28T05:34:26Z</dcterms:created>
  <dcterms:modified xsi:type="dcterms:W3CDTF">2011-11-28T05:36:44Z</dcterms:modified>
</cp:coreProperties>
</file>