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0" r:id="rId1"/>
  </p:sldMasterIdLst>
  <p:notesMasterIdLst>
    <p:notesMasterId r:id="rId30"/>
  </p:notes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257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EFEFA-8E81-8849-88F2-D965466FEE92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A2D9E-A07D-5646-9BA0-61E89CCF8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3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EE5-EAB8-3844-832A-6CAB9EA484F2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EE5-EAB8-3844-832A-6CAB9EA484F2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C94B-ED55-5F48-8454-AAEC1323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EE5-EAB8-3844-832A-6CAB9EA484F2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C94B-ED55-5F48-8454-AAEC1323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51DEE5-EAB8-3844-832A-6CAB9EA484F2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86FC94B-ED55-5F48-8454-AAEC1323919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EE5-EAB8-3844-832A-6CAB9EA484F2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EE5-EAB8-3844-832A-6CAB9EA484F2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C94B-ED55-5F48-8454-AAEC132391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C94B-ED55-5F48-8454-AAEC132391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EE5-EAB8-3844-832A-6CAB9EA484F2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EE5-EAB8-3844-832A-6CAB9EA484F2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C94B-ED55-5F48-8454-AAEC132391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EE5-EAB8-3844-832A-6CAB9EA484F2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C94B-ED55-5F48-8454-AAEC1323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51DEE5-EAB8-3844-832A-6CAB9EA484F2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DEE5-EAB8-3844-832A-6CAB9EA484F2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6FC94B-ED55-5F48-8454-AAEC132391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51DEE5-EAB8-3844-832A-6CAB9EA484F2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86FC94B-ED55-5F48-8454-AAEC1323919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1375" y="740791"/>
            <a:ext cx="7499667" cy="3046988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halkboard"/>
                <a:cs typeface="Chalkboard"/>
              </a:rPr>
              <a:t>My ABC</a:t>
            </a:r>
          </a:p>
          <a:p>
            <a:pPr algn="ctr"/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halkboard"/>
                <a:cs typeface="Chalkboard"/>
              </a:rPr>
              <a:t>Book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halkboard"/>
              <a:cs typeface="Chalkboar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48804" y="4837829"/>
            <a:ext cx="4052238" cy="5847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By: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642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Chalkboard"/>
                <a:cs typeface="Chalkboard"/>
              </a:rPr>
              <a:t>I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043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latin typeface="Chalkboard"/>
                <a:cs typeface="Chalkboard"/>
              </a:rPr>
              <a:t>J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332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Chalkboard"/>
                <a:cs typeface="Chalkboard"/>
              </a:rPr>
              <a:t>K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076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latin typeface="Chalkboard"/>
                <a:cs typeface="Chalkboard"/>
              </a:rPr>
              <a:t>L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37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Chalkboard"/>
                <a:cs typeface="Chalkboard"/>
              </a:rPr>
              <a:t>M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380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latin typeface="Chalkboard"/>
                <a:cs typeface="Chalkboard"/>
              </a:rPr>
              <a:t>N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37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Chalkboard"/>
                <a:cs typeface="Chalkboard"/>
              </a:rPr>
              <a:t>O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680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latin typeface="Chalkboard"/>
                <a:cs typeface="Chalkboard"/>
              </a:rPr>
              <a:t>P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535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Chalkboard"/>
                <a:cs typeface="Chalkboard"/>
              </a:rPr>
              <a:t>Q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681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latin typeface="Chalkboard"/>
                <a:cs typeface="Chalkboard"/>
              </a:rPr>
              <a:t>R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5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Chalkboard"/>
                <a:cs typeface="Chalkboard"/>
              </a:rPr>
              <a:t>A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37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latin typeface="Chalkboard"/>
                <a:cs typeface="Chalkboard"/>
              </a:rPr>
              <a:t>S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960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Chalkboard"/>
                <a:cs typeface="Chalkboard"/>
              </a:rPr>
              <a:t>T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286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latin typeface="Chalkboard"/>
                <a:cs typeface="Chalkboard"/>
              </a:rPr>
              <a:t>U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579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Chalkboard"/>
                <a:cs typeface="Chalkboard"/>
              </a:rPr>
              <a:t>V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936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latin typeface="Chalkboard"/>
                <a:cs typeface="Chalkboard"/>
              </a:rPr>
              <a:t>W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764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Chalkboard"/>
                <a:cs typeface="Chalkboard"/>
              </a:rPr>
              <a:t>X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002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latin typeface="Chalkboard"/>
                <a:cs typeface="Chalkboard"/>
              </a:rPr>
              <a:t>Y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5005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Chalkboard"/>
                <a:cs typeface="Chalkboard"/>
              </a:rPr>
              <a:t>Z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960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latin typeface="Chalkboard"/>
                <a:cs typeface="Chalkboard"/>
              </a:rPr>
              <a:t>B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16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Chalkboard"/>
                <a:cs typeface="Chalkboard"/>
              </a:rPr>
              <a:t>C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07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latin typeface="Chalkboard"/>
                <a:cs typeface="Chalkboard"/>
              </a:rPr>
              <a:t>D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467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Chalkboard"/>
                <a:cs typeface="Chalkboard"/>
              </a:rPr>
              <a:t>E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925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latin typeface="Chalkboard"/>
                <a:cs typeface="Chalkboard"/>
              </a:rPr>
              <a:t>F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914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atin typeface="Chalkboard"/>
                <a:cs typeface="Chalkboard"/>
              </a:rPr>
              <a:t>G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58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782" y="347718"/>
            <a:ext cx="214708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>
                <a:latin typeface="Chalkboard"/>
                <a:cs typeface="Chalkboard"/>
              </a:rPr>
              <a:t>H</a:t>
            </a:r>
            <a:endParaRPr lang="en-US" sz="19900" dirty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255" y="4323809"/>
            <a:ext cx="294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Text here</a:t>
            </a:r>
            <a:endParaRPr lang="en-US" sz="5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932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30</TotalTime>
  <Words>83</Words>
  <Application>Microsoft Macintosh PowerPoint</Application>
  <PresentationFormat>On-screen Show (4:3)</PresentationFormat>
  <Paragraphs>55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Lora Spurlock</dc:creator>
  <cp:lastModifiedBy>Lora Spurlock</cp:lastModifiedBy>
  <cp:revision>9</cp:revision>
  <dcterms:created xsi:type="dcterms:W3CDTF">2011-10-24T04:03:59Z</dcterms:created>
  <dcterms:modified xsi:type="dcterms:W3CDTF">2011-11-30T05:29:19Z</dcterms:modified>
</cp:coreProperties>
</file>